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56" r:id="rId5"/>
    <p:sldId id="30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A28"/>
    <a:srgbClr val="737F39"/>
    <a:srgbClr val="666633"/>
    <a:srgbClr val="483018"/>
    <a:srgbClr val="684522"/>
    <a:srgbClr val="996633"/>
    <a:srgbClr val="E3C16B"/>
    <a:srgbClr val="E0B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5" autoAdjust="0"/>
    <p:restoredTop sz="86332" autoAdjust="0"/>
  </p:normalViewPr>
  <p:slideViewPr>
    <p:cSldViewPr>
      <p:cViewPr varScale="1">
        <p:scale>
          <a:sx n="46" d="100"/>
          <a:sy n="46" d="100"/>
        </p:scale>
        <p:origin x="-68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4E258-E4DA-4FDD-AF1A-2188E9D18DC2}" type="datetimeFigureOut">
              <a:rPr lang="en-US" smtClean="0"/>
              <a:pPr/>
              <a:t>9/19/13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32829-B585-495B-B84E-A78BA4A005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35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32829-B585-495B-B84E-A78BA4A005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525A28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90" name="Group 18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grpSp>
            <p:nvGrpSpPr>
              <p:cNvPr id="3089" name="Group 1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864" cy="4320"/>
                <a:chOff x="0" y="0"/>
                <a:chExt cx="864" cy="4320"/>
              </a:xfrm>
            </p:grpSpPr>
            <p:sp>
              <p:nvSpPr>
                <p:cNvPr id="308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64" cy="4320"/>
                </a:xfrm>
                <a:prstGeom prst="rect">
                  <a:avLst/>
                </a:prstGeom>
                <a:gradFill rotWithShape="1">
                  <a:gsLst>
                    <a:gs pos="0">
                      <a:srgbClr val="483018"/>
                    </a:gs>
                    <a:gs pos="100000">
                      <a:srgbClr val="E3C16B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085" name="Picture 13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864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3082" name="Line 10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239000" cy="1470025"/>
          </a:xfrm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1809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52400"/>
            <a:ext cx="5276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737F3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41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4" cy="4320"/>
              </a:xfrm>
              <a:prstGeom prst="rect">
                <a:avLst/>
              </a:prstGeom>
              <a:gradFill rotWithShape="1">
                <a:gsLst>
                  <a:gs pos="0">
                    <a:srgbClr val="483018"/>
                  </a:gs>
                  <a:gs pos="100000">
                    <a:srgbClr val="E3C16B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64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71600" y="1447800"/>
            <a:ext cx="7620000" cy="525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•"/>
        <a:defRPr sz="3200">
          <a:solidFill>
            <a:srgbClr val="525A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§"/>
        <a:defRPr sz="2800">
          <a:solidFill>
            <a:srgbClr val="525A2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ü"/>
        <a:defRPr sz="2400">
          <a:solidFill>
            <a:srgbClr val="525A2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SzPct val="70000"/>
        <a:buFont typeface="Wingdings" pitchFamily="2" charset="2"/>
        <a:buChar char="v"/>
        <a:defRPr sz="2000">
          <a:solidFill>
            <a:srgbClr val="525A2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fr-FR" sz="4800" noProof="0" dirty="0" smtClean="0"/>
              <a:t>Français 3</a:t>
            </a:r>
            <a:endParaRPr lang="fr-FR" sz="4800" noProof="0" dirty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895600"/>
            <a:ext cx="6400800" cy="2362200"/>
          </a:xfrm>
          <a:noFill/>
          <a:ln/>
        </p:spPr>
        <p:txBody>
          <a:bodyPr/>
          <a:lstStyle/>
          <a:p>
            <a:r>
              <a:rPr lang="fr-FR" noProof="0" dirty="0" smtClean="0"/>
              <a:t>Introduction</a:t>
            </a:r>
          </a:p>
          <a:p>
            <a:r>
              <a:rPr lang="fr-FR" noProof="0" dirty="0" smtClean="0"/>
              <a:t>AVOIR / </a:t>
            </a:r>
            <a:r>
              <a:rPr lang="fr-FR" noProof="0" dirty="0" smtClean="0"/>
              <a:t>ÊTRE / FAIRE / ALLER</a:t>
            </a:r>
            <a:endParaRPr lang="fr-FR" noProof="0" dirty="0" smtClean="0"/>
          </a:p>
          <a:p>
            <a:endParaRPr lang="fr-FR" dirty="0"/>
          </a:p>
          <a:p>
            <a:endParaRPr lang="fr-FR" noProof="0" dirty="0"/>
          </a:p>
        </p:txBody>
      </p:sp>
      <p:pic>
        <p:nvPicPr>
          <p:cNvPr id="1026" name="Picture 2" descr="C:\Documents and Settings\Michael\Local Settings\Temporary Internet Files\Content.IE5\2303URME\MC90036357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" y="3818229"/>
            <a:ext cx="2717696" cy="3039771"/>
          </a:xfrm>
          <a:prstGeom prst="rect">
            <a:avLst/>
          </a:prstGeom>
          <a:noFill/>
        </p:spPr>
      </p:pic>
      <p:pic>
        <p:nvPicPr>
          <p:cNvPr id="1027" name="Picture 3" descr="C:\Documents and Settings\Michael\Local Settings\Temporary Internet Files\Content.IE5\T3QP2G2F\MC90002282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7440" y="4343400"/>
            <a:ext cx="3048000" cy="2065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Compl</a:t>
            </a:r>
            <a:r>
              <a:rPr lang="fr-FR" dirty="0" smtClean="0"/>
              <a:t>étez le paragraphe.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524000"/>
            <a:ext cx="7467600" cy="5105400"/>
          </a:xfrm>
        </p:spPr>
        <p:txBody>
          <a:bodyPr/>
          <a:lstStyle/>
          <a:p>
            <a:pPr marL="0" indent="0">
              <a:buNone/>
            </a:pPr>
            <a:r>
              <a:rPr lang="fr-FR" sz="2800" b="1" dirty="0" smtClean="0"/>
              <a:t>Bonjour! Je m’appelle Ang</a:t>
            </a:r>
            <a:r>
              <a:rPr lang="fr-FR" sz="2800" b="1" dirty="0" smtClean="0"/>
              <a:t>élique et je cherche une correspondante américaine. Alors, je me présente. Je/J’ _____ 14 ans et j’habite à Orléans en France. </a:t>
            </a:r>
            <a:r>
              <a:rPr lang="fr-FR" sz="2800" b="1" dirty="0"/>
              <a:t>Je/J’ </a:t>
            </a:r>
            <a:r>
              <a:rPr lang="fr-FR" sz="2800" b="1" dirty="0" smtClean="0"/>
              <a:t>_____ petite et je/j’_____ les cheveux longs et boucl</a:t>
            </a:r>
            <a:r>
              <a:rPr lang="fr-FR" sz="2800" b="1" dirty="0" smtClean="0"/>
              <a:t>é. Ma famille _____ assez grande; je/j’ _______ trois frères et une sœur. Chaque été, nous _______ à la plage où nous ________ beaucoup d’activité. Moi, je/j’______ de la natation avec ma sœur et mes frères _______ de la voile (</a:t>
            </a:r>
            <a:r>
              <a:rPr lang="fr-FR" sz="2800" b="1" dirty="0" err="1" smtClean="0"/>
              <a:t>sailing</a:t>
            </a:r>
            <a:r>
              <a:rPr lang="fr-FR" sz="2800" b="1" dirty="0" smtClean="0"/>
              <a:t>). Si tu ____ similaire à moi, j’aimerais t’écrire.</a:t>
            </a:r>
            <a:endParaRPr lang="fr-FR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286000" y="22860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3600" b="1" dirty="0" smtClean="0">
                <a:solidFill>
                  <a:srgbClr val="0000FF"/>
                </a:solidFill>
              </a:rPr>
              <a:t>ai</a:t>
            </a:r>
            <a:endParaRPr lang="fr-FR" sz="3600" b="1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38600" y="2706469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3600" b="1" dirty="0" smtClean="0">
                <a:solidFill>
                  <a:srgbClr val="0000FF"/>
                </a:solidFill>
              </a:rPr>
              <a:t>suis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4800" y="314048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3600" b="1" dirty="0" smtClean="0">
                <a:solidFill>
                  <a:srgbClr val="0000FF"/>
                </a:solidFill>
              </a:rPr>
              <a:t>ai</a:t>
            </a:r>
            <a:endParaRPr lang="fr-FR" sz="3600" b="1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35814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3600" b="1" dirty="0" smtClean="0">
                <a:solidFill>
                  <a:srgbClr val="0000FF"/>
                </a:solidFill>
              </a:rPr>
              <a:t>est</a:t>
            </a:r>
            <a:endParaRPr lang="fr-FR" sz="3600" b="1" dirty="0">
              <a:solidFill>
                <a:srgbClr val="0000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38600" y="35814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3600" b="1" dirty="0" smtClean="0">
                <a:solidFill>
                  <a:srgbClr val="0000FF"/>
                </a:solidFill>
              </a:rPr>
              <a:t>ai</a:t>
            </a:r>
            <a:endParaRPr lang="fr-FR" sz="3600" b="1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76800" y="4001869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3600" b="1" dirty="0" smtClean="0">
                <a:solidFill>
                  <a:srgbClr val="0000FF"/>
                </a:solidFill>
              </a:rPr>
              <a:t>allons</a:t>
            </a:r>
            <a:endParaRPr lang="fr-FR" sz="3600" b="1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57400" y="44196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3600" b="1" dirty="0" smtClean="0">
                <a:solidFill>
                  <a:srgbClr val="0000FF"/>
                </a:solidFill>
              </a:rPr>
              <a:t>faisons</a:t>
            </a:r>
            <a:endParaRPr lang="fr-FR" sz="3600" b="1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9681" y="4840069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3600" b="1" dirty="0" smtClean="0">
                <a:solidFill>
                  <a:srgbClr val="0000FF"/>
                </a:solidFill>
              </a:rPr>
              <a:t>fais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95400" y="5248429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3600" b="1" dirty="0" smtClean="0">
                <a:solidFill>
                  <a:srgbClr val="0000FF"/>
                </a:solidFill>
              </a:rPr>
              <a:t>font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9800" y="5257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3600" b="1" dirty="0" smtClean="0">
                <a:solidFill>
                  <a:srgbClr val="0000FF"/>
                </a:solidFill>
              </a:rPr>
              <a:t>es</a:t>
            </a:r>
          </a:p>
        </p:txBody>
      </p:sp>
    </p:spTree>
    <p:extLst>
      <p:ext uri="{BB962C8B-B14F-4D97-AF65-F5344CB8AC3E}">
        <p14:creationId xmlns:p14="http://schemas.microsoft.com/office/powerpoint/2010/main" val="3318769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theme/theme1.xml><?xml version="1.0" encoding="utf-8"?>
<a:theme xmlns:a="http://schemas.openxmlformats.org/drawingml/2006/main" name="TP030001159">
  <a:themeElements>
    <a:clrScheme name="Rustic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ust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tic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tic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58B14A95-B6A3-4F38-9738-25D39B8123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2BFBE1-12B8-4D8A-8A1E-0E58BFA78A0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3.xml><?xml version="1.0" encoding="utf-8"?>
<ds:datastoreItem xmlns:ds="http://schemas.openxmlformats.org/officeDocument/2006/customXml" ds:itemID="{4BB392B8-0AEA-444C-8707-CD2CA2175FC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TP030001159</Template>
  <TotalTime>331</TotalTime>
  <Words>140</Words>
  <Application>Microsoft Macintosh PowerPoint</Application>
  <PresentationFormat>On-screen Show (4:3)</PresentationFormat>
  <Paragraphs>16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TP030001159</vt:lpstr>
      <vt:lpstr>Français 3</vt:lpstr>
      <vt:lpstr>Complétez le paragraphe.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2</dc:title>
  <dc:subject/>
  <dc:creator>EAS</dc:creator>
  <cp:keywords/>
  <dc:description/>
  <cp:lastModifiedBy>Edouard Smith</cp:lastModifiedBy>
  <cp:revision>50</cp:revision>
  <dcterms:created xsi:type="dcterms:W3CDTF">2011-08-09T23:00:23Z</dcterms:created>
  <dcterms:modified xsi:type="dcterms:W3CDTF">2013-09-19T11:25:00Z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TC300011599990</vt:lpwstr>
  </property>
</Properties>
</file>